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9" autoAdjust="0"/>
    <p:restoredTop sz="94660"/>
  </p:normalViewPr>
  <p:slideViewPr>
    <p:cSldViewPr>
      <p:cViewPr>
        <p:scale>
          <a:sx n="75" d="100"/>
          <a:sy n="75" d="100"/>
        </p:scale>
        <p:origin x="-1002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noFill/>
        </p:spPr>
      </p:pic>
      <p:pic>
        <p:nvPicPr>
          <p:cNvPr id="1027" name="Picture 3" descr="C:\Users\Student\Desktop\va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85832"/>
            <a:ext cx="9144000" cy="57721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"/>
            <a:ext cx="7772400" cy="9286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ОАО "Завод строительных материалов"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ОАО "Завод строительных материалов"</a:t>
            </a:r>
            <a:r>
              <a:rPr lang="ru-RU" dirty="0" smtClean="0">
                <a:solidFill>
                  <a:srgbClr val="FFFF00"/>
                </a:solidFill>
              </a:rPr>
              <a:t> был организован 2 октября 1973 года и является ровесником города Нижневартовска. На протяжении 35 лет завод всегда был и остается основным поставщиком </a:t>
            </a:r>
            <a:r>
              <a:rPr lang="ru-RU" b="1" dirty="0" smtClean="0">
                <a:solidFill>
                  <a:srgbClr val="FFFF00"/>
                </a:solidFill>
              </a:rPr>
              <a:t>строительных материалов продажа</a:t>
            </a:r>
            <a:r>
              <a:rPr lang="ru-RU" dirty="0" smtClean="0">
                <a:solidFill>
                  <a:srgbClr val="FFFF00"/>
                </a:solidFill>
              </a:rPr>
              <a:t> </a:t>
            </a:r>
            <a:r>
              <a:rPr lang="ru-RU" b="1" dirty="0" smtClean="0">
                <a:solidFill>
                  <a:srgbClr val="FFFF00"/>
                </a:solidFill>
              </a:rPr>
              <a:t>свай,</a:t>
            </a:r>
            <a:r>
              <a:rPr lang="ru-RU" b="1" dirty="0" smtClean="0">
                <a:solidFill>
                  <a:srgbClr val="FFFF00"/>
                </a:solidFill>
              </a:rPr>
              <a:t> плит, </a:t>
            </a:r>
            <a:r>
              <a:rPr lang="ru-RU" b="1" dirty="0" err="1" smtClean="0">
                <a:solidFill>
                  <a:srgbClr val="FFFF00"/>
                </a:solidFill>
              </a:rPr>
              <a:t>бордюров,лестничных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ступеней, перемычек и ФБС</a:t>
            </a:r>
            <a:r>
              <a:rPr lang="ru-RU" dirty="0" smtClean="0">
                <a:solidFill>
                  <a:srgbClr val="FFFF00"/>
                </a:solidFill>
              </a:rPr>
              <a:t> для строительных объектов города, района и округа.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solidFill>
                  <a:srgbClr val="FFFF00"/>
                </a:solidFill>
              </a:rPr>
              <a:t>О</a:t>
            </a:r>
            <a:r>
              <a:rPr lang="ru-RU" b="1" cap="all" dirty="0" smtClean="0"/>
              <a:t> </a:t>
            </a:r>
            <a:r>
              <a:rPr lang="ru-RU" b="1" cap="all" dirty="0" smtClean="0">
                <a:solidFill>
                  <a:srgbClr val="FFFF00"/>
                </a:solidFill>
              </a:rPr>
              <a:t>КОМПАНИИ</a:t>
            </a:r>
            <a:r>
              <a:rPr lang="ru-RU" b="1" cap="all" dirty="0" smtClean="0"/>
              <a:t/>
            </a:r>
            <a:br>
              <a:rPr lang="ru-RU" b="1" cap="all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За 2006-2007 гг. завод освоил выпуск новой продукции: из керамзитобетона - стеновой камень вибропресованный пустотелый, конструкции гидротехнических сооружений для </a:t>
            </a:r>
            <a:r>
              <a:rPr lang="ru-RU" dirty="0" err="1" smtClean="0">
                <a:solidFill>
                  <a:srgbClr val="FFFF00"/>
                </a:solidFill>
              </a:rPr>
              <a:t>берегоукрепления</a:t>
            </a:r>
            <a:r>
              <a:rPr lang="ru-RU" dirty="0" smtClean="0">
                <a:solidFill>
                  <a:srgbClr val="FFFF00"/>
                </a:solidFill>
              </a:rPr>
              <a:t> - ШТВ - 130.6 (шпунты), бордюры осевого ограждения, плиты резервуарные для благоустройства месторождений.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solidFill>
                  <a:srgbClr val="FFFF00"/>
                </a:solidFill>
              </a:rPr>
              <a:t>СБОРНЫЙ ЖЕЛЕЗОБЕТОН</a:t>
            </a:r>
            <a:br>
              <a:rPr lang="ru-RU" b="1" cap="all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Сваи ЖБИ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Плиты ЖБИ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Бордюры ЖБИ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Лестничные ступени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Перемычки ПБ</a:t>
            </a:r>
            <a:endParaRPr lang="ru-RU" dirty="0" smtClean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solidFill>
                  <a:srgbClr val="FFFF00"/>
                </a:solidFill>
              </a:rPr>
              <a:t>СВАИ ЖБИ</a:t>
            </a:r>
            <a:br>
              <a:rPr lang="ru-RU" b="1" cap="all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94"/>
            <a:ext cx="8258204" cy="18288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Сваи</a:t>
            </a:r>
            <a:r>
              <a:rPr lang="ru-RU" dirty="0" smtClean="0">
                <a:solidFill>
                  <a:srgbClr val="FFFF00"/>
                </a:solidFill>
              </a:rPr>
              <a:t> — деревянные, металлические, или железобетонные стержни, которые заглубляют в грунт в основании зданий и сооружений для придания прочности фундамента</a:t>
            </a:r>
            <a:r>
              <a:rPr lang="ru-RU" dirty="0" smtClean="0">
                <a:solidFill>
                  <a:srgbClr val="FFFF00"/>
                </a:solidFill>
              </a:rPr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123" name="Picture 3" descr="C:\Users\Student\Desktop\sva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314673"/>
            <a:ext cx="7215206" cy="4543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Плиты ЖБИ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264320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Плита перекрытия имеет следующие основные технические характеристики  - длина, ширина и нагрузка. Стандартная нагрузка для плит перекрытия – 800кг/м2. Норматив залегания по длине плиты на опору – не менее 15 см. Например, для проёма 6м., необходима плита длиной 6,3м. По ширине проёмы можно перекрывать набором из плит  шириной 1/1.2/1.5м. При  этом следует учитывать, квадратный метр плит перекрытия шириной 1 м., всегда дороже квадратного метра плит шириной 1.2/1.5м. Плиты перекрытия можно резать по длине плиты, категорически нельзя резать плиты по ширине. 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147" name="Picture 3" descr="C:\Users\Student\Desktop\2256067601_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286124"/>
            <a:ext cx="5402838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Бордюры ЖБИ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pic>
        <p:nvPicPr>
          <p:cNvPr id="7171" name="Picture 3" descr="C:\Users\Student\Desktop\13251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905252"/>
            <a:ext cx="4572000" cy="295274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3829064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Железобетонный бордюр (камень бортовой)</a:t>
            </a:r>
            <a:r>
              <a:rPr lang="ru-RU" dirty="0" smtClean="0">
                <a:solidFill>
                  <a:srgbClr val="FFFF00"/>
                </a:solidFill>
              </a:rPr>
              <a:t> используется как разделительный элемент при организации дорог, тротуаров и площадок различной направленности. Данные строительные материалы имеют высокую </a:t>
            </a:r>
            <a:r>
              <a:rPr lang="ru-RU" dirty="0" err="1" smtClean="0">
                <a:solidFill>
                  <a:srgbClr val="FFFF00"/>
                </a:solidFill>
              </a:rPr>
              <a:t>востребованность</a:t>
            </a:r>
            <a:r>
              <a:rPr lang="ru-RU" dirty="0" smtClean="0">
                <a:solidFill>
                  <a:srgbClr val="FFFF00"/>
                </a:solidFill>
              </a:rPr>
              <a:t> на товарном рынке Екатеринбурга, поэтому цены на них могут повышаться. Компания КСМК гарантирует всегда стабильную ценовую политику. 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Бордюр, или камень бортовой предназначен для </a:t>
            </a:r>
            <a:r>
              <a:rPr lang="ru-RU" dirty="0" err="1" smtClean="0">
                <a:solidFill>
                  <a:srgbClr val="FFFF00"/>
                </a:solidFill>
              </a:rPr>
              <a:t>оконтовки</a:t>
            </a:r>
            <a:r>
              <a:rPr lang="ru-RU" dirty="0" smtClean="0">
                <a:solidFill>
                  <a:srgbClr val="FFFF00"/>
                </a:solidFill>
              </a:rPr>
              <a:t> проезжей части дорожного полотна или тротуаров (</a:t>
            </a:r>
            <a:r>
              <a:rPr lang="ru-RU" dirty="0" err="1" smtClean="0">
                <a:solidFill>
                  <a:srgbClr val="FFFF00"/>
                </a:solidFill>
              </a:rPr>
              <a:t>поребрик</a:t>
            </a:r>
            <a:r>
              <a:rPr lang="ru-RU" dirty="0" smtClean="0">
                <a:solidFill>
                  <a:srgbClr val="FFFF00"/>
                </a:solidFill>
              </a:rPr>
              <a:t>). Выполняются в виде различных сечений, исходя из запросов заказчика, но, как правило, применяют стандартизированные изделия типа БР (прямой), либо БУ (с уширением в нижней части) различных размеров. ООО "КСМК" имеет возможность поставки любых бордюров, и мы готовы рассмотреть Ваши заявки.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Лестничные ступени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pic>
        <p:nvPicPr>
          <p:cNvPr id="8195" name="Picture 3" descr="C:\Users\Student\Desktop\gbi-lestnichnie-stupen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785934"/>
            <a:ext cx="5072066" cy="507206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5"/>
            <a:ext cx="8229600" cy="392909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Железобетонные ступени – это наборный элемент, который служит с целью изготовления лестниц по несущему основанию в соответствии с ГОСТ 8717.0-84.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Основные требования – это удобство использования и надежность, а также соответствующий внешний вид.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Главным преимуществом, которым обладают железобетонные лестничные ступени, выступает высокая прочность, довольно низкая стоимость и соответствие всем требованиям пожарной безопасности. 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При изготовлении лестничных ступеней для внутренних помещений используют бетон марки В15, для выполнения наружных ступеней – В25, при этом марка бетона должна быть не ниже F150 по показателю морозостойкости.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Перемычки ПБ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pic>
        <p:nvPicPr>
          <p:cNvPr id="9219" name="Picture 3" descr="C:\Users\Student\Desktop\17675570_w640_h640_dsc017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338327"/>
            <a:ext cx="6143636" cy="551967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Железобетонные изделия (ЖБИ) находят широкое применение в строительной индустрии и занимают довольно высокое место среди современных строительных материалов благодаря своей надежности, долговечности и весьма обширному ассортименту. Такие позиции ЖБИ занимают благодаря технологии их изготовления, которая при всей кажущейся простоте даёт высокоэффективные результаты. Все дело в том, что при производстве железобетонных изделий бетонную смесь заливают в формы, в которые заранее уложена стальная арматура, сваренная в каркасы. В результате, металлическая арматура, являясь как бы «скелетом» железобетонных изделий, принимает нагрузку на растяжение и изгиб, а бетон - на сжатие. Сочетание бетона и стали позволяет объединить лучшие качества обоих материалов, компенсируя при этом недостатки друг друга.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Несмотря на свои малые габариты и относительно небольшой вес (некоторые перемычки можно монтировать «голыми» руками, без применения строительной техники), железобетонные перемычки занимают достойное место среди прочих ЖБИ, так как без них невозможно построить ни одно здание с кладкой из кирпича, камней бетонных, пенобетонных и других строительных материалов, так как при кирпичной кладке следующий ряд без дополнительной опоры выполнить невозможно.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tudent\Desktop\porist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Чем опасны строительные материалы? Домашняя </a:t>
            </a:r>
            <a:r>
              <a:rPr lang="ru-RU" dirty="0" smtClean="0">
                <a:solidFill>
                  <a:srgbClr val="FFFF00"/>
                </a:solidFill>
              </a:rPr>
              <a:t>радиация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 последнее время разразился невиданный бум строительства частных домов. Причем не тех скромных домиков советского времени, а добротных вилл из дорогостоящих материалов. Однако не все знают, что эти самые роскошные материалы могут преподнести неприятный сюрприз: некоторые из них радиоактивны. Причем доза, получаемая от строительных материалов, может достигать 60% от общей дозы радиации, получаемой человеком. В составе строительных материалов могут присутствовать уран 238, торий 232, калий 40 и другие радионуклиды. Конечным продуктом распада некоторых из них является радон 222. Повышенное содержание радионуклидов свойственно калиевым и полевым шпатам, минералам глин и др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454</Words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ОАО "Завод строительных материалов"</vt:lpstr>
      <vt:lpstr>О КОМПАНИИ </vt:lpstr>
      <vt:lpstr>Слайд 3</vt:lpstr>
      <vt:lpstr>СБОРНЫЙ ЖЕЛЕЗОБЕТОН </vt:lpstr>
      <vt:lpstr>СВАИ ЖБИ </vt:lpstr>
      <vt:lpstr>Плиты ЖБИ </vt:lpstr>
      <vt:lpstr>Бордюры ЖБИ </vt:lpstr>
      <vt:lpstr>Лестничные ступени </vt:lpstr>
      <vt:lpstr>Перемычки ПБ </vt:lpstr>
      <vt:lpstr>Чем опасны строительные материалы? Домашняя радиация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ОАО "Завод строительных материалов"</dc:title>
  <dc:creator>Student</dc:creator>
  <cp:lastModifiedBy>Student</cp:lastModifiedBy>
  <cp:revision>7</cp:revision>
  <dcterms:created xsi:type="dcterms:W3CDTF">2014-03-22T03:04:15Z</dcterms:created>
  <dcterms:modified xsi:type="dcterms:W3CDTF">2014-03-22T04:17:45Z</dcterms:modified>
</cp:coreProperties>
</file>