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2" r:id="rId8"/>
    <p:sldId id="264" r:id="rId9"/>
    <p:sldId id="261" r:id="rId10"/>
    <p:sldId id="265" r:id="rId11"/>
    <p:sldId id="263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3%D0%BB%D0%B8%D0%BD%D0%B0" TargetMode="External"/><Relationship Id="rId2" Type="http://schemas.openxmlformats.org/officeDocument/2006/relationships/hyperlink" Target="http://ru.wikipedia.org/wiki/%D0%9A%D0%B8%D1%80%D0%BF%D0%B8%D1%8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ru.wikipedia.org/w/index.php?title=%D0%A1%D0%B8%D0%BB%D0%B8%D0%BA%D0%B0%D1%82%D0%BD%D1%8B%D0%B9_%D0%BA%D0%B8%D1%80%D0%BF%D0%B8%D1%87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E%D0%B3%D0%BD%D0%B5%D1%83%D0%BF%D0%BE%D1%80%D0%BD%D1%8B%D0%B9_%D0%BA%D0%B8%D1%80%D0%BF%D0%B8%D1%87" TargetMode="External"/><Relationship Id="rId2" Type="http://schemas.openxmlformats.org/officeDocument/2006/relationships/hyperlink" Target="http://ru.wikipedia.org/wiki/%D0%9B%D0%B8%D1%86%D0%B5%D0%B2%D0%BE%D0%B9_%D0%BA%D0%B8%D1%80%D0%BF%D0%B8%D1%8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ru.wikipedia.org/w/index.php?title=%D0%9F%D0%B5%D1%87%D0%BD%D0%BE%D0%B9_%D0%BA%D0%B8%D1%80%D0%BF%D0%B8%D1%87&amp;action=edit&amp;redlink=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2071678"/>
            <a:ext cx="6672282" cy="2946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Кирпичный завод города Нижневартовска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1991 г.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Выполнил: </a:t>
            </a:r>
            <a:r>
              <a:rPr lang="ru-RU" dirty="0" err="1" smtClean="0"/>
              <a:t>Бровин</a:t>
            </a:r>
            <a:r>
              <a:rPr lang="ru-RU" smtClean="0"/>
              <a:t> Алексей.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357166"/>
            <a:ext cx="7710518" cy="61167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Виды кирпичей: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dirty="0" smtClean="0"/>
              <a:t>Красный кирпич</a:t>
            </a:r>
          </a:p>
          <a:p>
            <a:r>
              <a:rPr lang="en-US" smtClean="0"/>
              <a:t>Al2O3*2SiO2*2H2O </a:t>
            </a:r>
            <a:r>
              <a:rPr lang="en-US" dirty="0" smtClean="0"/>
              <a:t>+ Fe2O3</a:t>
            </a:r>
            <a:endParaRPr lang="ru-RU" dirty="0" smtClean="0"/>
          </a:p>
          <a:p>
            <a:endParaRPr lang="en-US" dirty="0" smtClean="0"/>
          </a:p>
          <a:p>
            <a:pPr>
              <a:buNone/>
            </a:pPr>
            <a:r>
              <a:rPr lang="ru-RU" dirty="0" smtClean="0"/>
              <a:t>	Силикатный кирпич.</a:t>
            </a:r>
          </a:p>
          <a:p>
            <a:pPr>
              <a:buNone/>
            </a:pPr>
            <a:r>
              <a:rPr lang="ru-RU" dirty="0" err="1" smtClean="0"/>
              <a:t>Са</a:t>
            </a:r>
            <a:r>
              <a:rPr lang="ru-RU" dirty="0" smtClean="0"/>
              <a:t>(ОН)2 – </a:t>
            </a:r>
            <a:r>
              <a:rPr lang="ru-RU" dirty="0" err="1" smtClean="0"/>
              <a:t>известь+</a:t>
            </a:r>
            <a:r>
              <a:rPr lang="ru-RU" dirty="0" smtClean="0"/>
              <a:t> </a:t>
            </a:r>
            <a:r>
              <a:rPr lang="en-US" dirty="0" smtClean="0"/>
              <a:t>SiO2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(</a:t>
            </a:r>
            <a:r>
              <a:rPr lang="ru-RU" dirty="0" smtClean="0"/>
              <a:t>кварцевый песок)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	Пустотелый кирпич.</a:t>
            </a:r>
          </a:p>
          <a:p>
            <a:endParaRPr lang="ru-RU" dirty="0" smtClean="0"/>
          </a:p>
        </p:txBody>
      </p:sp>
      <p:pic>
        <p:nvPicPr>
          <p:cNvPr id="7170" name="Picture 2" descr="C:\Users\Student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4572008"/>
            <a:ext cx="2886075" cy="1581150"/>
          </a:xfrm>
          <a:prstGeom prst="rect">
            <a:avLst/>
          </a:prstGeom>
          <a:noFill/>
        </p:spPr>
      </p:pic>
      <p:pic>
        <p:nvPicPr>
          <p:cNvPr id="7171" name="Picture 3" descr="C:\Users\Student\Desktop\1351775877foto1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428868"/>
            <a:ext cx="3000396" cy="1635910"/>
          </a:xfrm>
          <a:prstGeom prst="rect">
            <a:avLst/>
          </a:prstGeom>
          <a:noFill/>
        </p:spPr>
      </p:pic>
      <p:pic>
        <p:nvPicPr>
          <p:cNvPr id="7172" name="Picture 4" descr="C:\Users\Student\Desktop\13786261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214290"/>
            <a:ext cx="2643206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Красный (керамический) кирпич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286808" cy="4873752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		Керамический (красный) кирпич</a:t>
            </a:r>
            <a:r>
              <a:rPr lang="ru-RU" dirty="0" smtClean="0"/>
              <a:t> — </a:t>
            </a:r>
            <a:r>
              <a:rPr lang="ru-RU" dirty="0" err="1" smtClean="0">
                <a:hlinkClick r:id="rId2" tooltip="Кирпич"/>
              </a:rPr>
              <a:t>кирпич</a:t>
            </a:r>
            <a:r>
              <a:rPr lang="ru-RU" dirty="0" smtClean="0"/>
              <a:t>, производимый из </a:t>
            </a:r>
            <a:r>
              <a:rPr lang="ru-RU" dirty="0" smtClean="0">
                <a:hlinkClick r:id="rId3" tooltip="Глина"/>
              </a:rPr>
              <a:t>глины</a:t>
            </a:r>
            <a:r>
              <a:rPr lang="ru-RU" dirty="0" smtClean="0"/>
              <a:t> с применением различных добавок (для регулирования тех или иных свойств) с последующим обжигом. Один из двух основных видов кирпича, наряду с </a:t>
            </a:r>
            <a:r>
              <a:rPr lang="ru-RU" dirty="0" smtClean="0">
                <a:hlinkClick r:id="rId4" tooltip="Силикатный кирпич (страница отсутствует)"/>
              </a:rPr>
              <a:t>силикатным (белым)</a:t>
            </a:r>
            <a:r>
              <a:rPr lang="ru-RU" dirty="0" smtClean="0"/>
              <a:t>. Общего кроме размеров и формы у них ничего нет.</a:t>
            </a:r>
            <a:endParaRPr lang="ru-RU" dirty="0"/>
          </a:p>
        </p:txBody>
      </p:sp>
      <p:pic>
        <p:nvPicPr>
          <p:cNvPr id="1027" name="Picture 3" descr="C:\Users\Student\Desktop\images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288" y="4071942"/>
            <a:ext cx="3826280" cy="2546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072494" cy="442915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Керамический кирпич различают, например, по размерам: одинарный, утолщённый, модульных размеров, «евро»; по наличию пустот: полнотелый, пустотелый; по </a:t>
            </a:r>
            <a:r>
              <a:rPr lang="ru-RU" dirty="0" err="1" smtClean="0"/>
              <a:t>тепло-техническим</a:t>
            </a:r>
            <a:r>
              <a:rPr lang="ru-RU" dirty="0" smtClean="0"/>
              <a:t> свойствам (плотности): эффективный, обыкновенный и т. д. Керамический кирпич может быть пластического формования (чаще) и полусухого прессования.</a:t>
            </a:r>
            <a:endParaRPr lang="ru-RU" dirty="0"/>
          </a:p>
        </p:txBody>
      </p:sp>
      <p:pic>
        <p:nvPicPr>
          <p:cNvPr id="2051" name="Picture 3" descr="C:\Users\Student\Desktop\186703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928934"/>
            <a:ext cx="4929222" cy="3696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2852"/>
            <a:ext cx="8286808" cy="40005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По применению данный кирпич делится на три вида: рядовой (для устройства внутренних частей несущих и ограждающих конструкций, перегородок, забутовок и т. д.), </a:t>
            </a:r>
            <a:r>
              <a:rPr lang="ru-RU" dirty="0" smtClean="0">
                <a:hlinkClick r:id="rId2" tooltip="Лицевой кирпич"/>
              </a:rPr>
              <a:t>лицевой кирпич</a:t>
            </a:r>
            <a:r>
              <a:rPr lang="ru-RU" dirty="0" smtClean="0"/>
              <a:t> (лицевой — для облицовки) и специальный (например, для дымохода или печи — в данном случае </a:t>
            </a:r>
            <a:r>
              <a:rPr lang="ru-RU" dirty="0" smtClean="0">
                <a:hlinkClick r:id="rId3" tooltip="Огнеупорный кирпич"/>
              </a:rPr>
              <a:t>огнеупорный</a:t>
            </a:r>
            <a:r>
              <a:rPr lang="ru-RU" dirty="0" smtClean="0"/>
              <a:t> или </a:t>
            </a:r>
            <a:r>
              <a:rPr lang="ru-RU" dirty="0" smtClean="0">
                <a:hlinkClick r:id="rId4" tooltip="Печной кирпич (страница отсутствует)"/>
              </a:rPr>
              <a:t>печной</a:t>
            </a:r>
            <a:r>
              <a:rPr lang="ru-RU" dirty="0" smtClean="0"/>
              <a:t>). Лицевой кирпич может быть как окрашен или офактурен (по одной или двум граням — тычку и ложку), так и без какой-либо отделки, но с качественной поверхностью граней</a:t>
            </a:r>
            <a:endParaRPr lang="ru-RU" dirty="0"/>
          </a:p>
        </p:txBody>
      </p:sp>
      <p:pic>
        <p:nvPicPr>
          <p:cNvPr id="3075" name="Picture 3" descr="C:\Users\Student\Desktop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3500438"/>
            <a:ext cx="3884619" cy="31797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Силикатный кирпич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214422"/>
            <a:ext cx="7567642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Кирпич лицевой силикатный - искусственный камень правильной формы,</a:t>
            </a:r>
            <a:br>
              <a:rPr lang="ru-RU" dirty="0" smtClean="0"/>
            </a:br>
            <a:r>
              <a:rPr lang="ru-RU" dirty="0" smtClean="0"/>
              <a:t>используемый в качестве облицовочного строительного материала.</a:t>
            </a:r>
            <a:br>
              <a:rPr lang="ru-RU" dirty="0" smtClean="0"/>
            </a:br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4098" name="Picture 2" descr="C:\Users\Student\Desktop\kirpi4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6543" y="2928934"/>
            <a:ext cx="5808697" cy="36909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0"/>
            <a:ext cx="8572560" cy="6473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Силикатный кирпич изготовлен из экологически чистого сырья - извести и</a:t>
            </a:r>
            <a:br>
              <a:rPr lang="ru-RU" dirty="0" smtClean="0"/>
            </a:br>
            <a:r>
              <a:rPr lang="ru-RU" dirty="0" smtClean="0"/>
              <a:t>песка, имеет более высокую плотность, чем керамический кирпич, а значит и более высокую звукоизоляцию. Обладает высокой морозостойкостью,</a:t>
            </a:r>
            <a:br>
              <a:rPr lang="ru-RU" dirty="0" smtClean="0"/>
            </a:br>
            <a:r>
              <a:rPr lang="ru-RU" dirty="0" smtClean="0"/>
              <a:t>прочностью, надежностью и производится в широкой цветовой гамме при помощи искусственных красителей. 	</a:t>
            </a:r>
          </a:p>
          <a:p>
            <a:pPr>
              <a:buNone/>
            </a:pPr>
            <a:r>
              <a:rPr lang="ru-RU" dirty="0" smtClean="0"/>
              <a:t>		</a:t>
            </a:r>
          </a:p>
          <a:p>
            <a:endParaRPr lang="ru-RU" dirty="0"/>
          </a:p>
        </p:txBody>
      </p:sp>
      <p:pic>
        <p:nvPicPr>
          <p:cNvPr id="6146" name="Picture 2" descr="C:\Users\Student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714620"/>
            <a:ext cx="5357850" cy="4013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357166"/>
            <a:ext cx="8358246" cy="611678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Не допускается использование</a:t>
            </a:r>
            <a:br>
              <a:rPr lang="ru-RU" dirty="0" smtClean="0"/>
            </a:br>
            <a:r>
              <a:rPr lang="ru-RU" dirty="0" smtClean="0"/>
              <a:t>силикатного кирпича в конструкциях, подвергающихся воздействию воды (фундаменты, канализационные колодцы), а так же при высоких температурах</a:t>
            </a:r>
            <a:br>
              <a:rPr lang="ru-RU" dirty="0" smtClean="0"/>
            </a:br>
            <a:r>
              <a:rPr lang="ru-RU" dirty="0" smtClean="0"/>
              <a:t>(печи, дымовые трубы).</a:t>
            </a:r>
            <a:endParaRPr lang="ru-RU" dirty="0"/>
          </a:p>
        </p:txBody>
      </p:sp>
      <p:pic>
        <p:nvPicPr>
          <p:cNvPr id="5122" name="Picture 2" descr="C:\Users\Student\Desktop\silikatniy_kirpi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2714620"/>
            <a:ext cx="5162552" cy="38719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Кирпич пустотелый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286808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По наличию пустот кирпич делится на полнотелый и пустотелый. Полнотелым называется кирпич без отверстий, а в кирпиче пустотелом есть пустоты в виде отверстий различной геометрии. Чем больше пустот, тем кирпич теплее. </a:t>
            </a:r>
            <a:br>
              <a:rPr lang="ru-RU" dirty="0" smtClean="0"/>
            </a:br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4" name="Picture 2" descr="C:\Users\Student\Desktop\pus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5" y="4000504"/>
            <a:ext cx="5896635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357166"/>
            <a:ext cx="8358246" cy="611678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При использовании пустотелого кирпича стены можно сделать меньшей толщины и теплоизоляция от этого не ухудшится. У пустотелого кирпича меньше масса и в результате – меньше нагрузка на фундамент. Это – его достоинство.</a:t>
            </a:r>
          </a:p>
          <a:p>
            <a:endParaRPr lang="ru-RU" dirty="0"/>
          </a:p>
        </p:txBody>
      </p:sp>
      <p:pic>
        <p:nvPicPr>
          <p:cNvPr id="4" name="Picture 2" descr="C:\Users\Student\Desktop\kir_pust_prev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2282" y="2928934"/>
            <a:ext cx="5607172" cy="3714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215370" cy="618822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По размеру кирпич бывает: одинарный (толщина 65мм), утолщенный или полуторный (88мм), камень или он же кирпич двойной (138мм). Полуторный кирпич и кирпич двойной значительно экономят расход раствора и время строительства.</a:t>
            </a:r>
            <a:endParaRPr lang="ru-RU" dirty="0"/>
          </a:p>
        </p:txBody>
      </p:sp>
      <p:pic>
        <p:nvPicPr>
          <p:cNvPr id="4" name="Picture 2" descr="C:\Users\Student\Desktop\п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5844" y="2428868"/>
            <a:ext cx="5586570" cy="39881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Преимущества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Красный кирпич: экологически чистый, морозостойкий.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Силикатный:  экологически чистый, служит для него сырьем известь и кварцевый песок.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Пустотелый:  меньше масса, в результате этого меньше нагрузки на фундамент.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48</TotalTime>
  <Words>48</Words>
  <Application>Microsoft Office PowerPoint</Application>
  <PresentationFormat>Экран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Кирпичный завод города Нижневартовска 1991 г.    Выполнил: Бровин Алексей.</vt:lpstr>
      <vt:lpstr>Слайд 2</vt:lpstr>
      <vt:lpstr>Красный (керамический) кирпич</vt:lpstr>
      <vt:lpstr>Слайд 4</vt:lpstr>
      <vt:lpstr>Слайд 5</vt:lpstr>
      <vt:lpstr>Силикатный кирпич </vt:lpstr>
      <vt:lpstr>Слайд 7</vt:lpstr>
      <vt:lpstr>Слайд 8</vt:lpstr>
      <vt:lpstr>Кирпич пустотелый</vt:lpstr>
      <vt:lpstr>Слайд 10</vt:lpstr>
      <vt:lpstr>Слайд 11</vt:lpstr>
      <vt:lpstr>Преимущества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Кирпичный завод города Нижневартовска</dc:title>
  <dc:creator>Student</dc:creator>
  <cp:lastModifiedBy>Алёна</cp:lastModifiedBy>
  <cp:revision>7</cp:revision>
  <dcterms:created xsi:type="dcterms:W3CDTF">2014-03-22T03:02:18Z</dcterms:created>
  <dcterms:modified xsi:type="dcterms:W3CDTF">2014-03-29T19:15:24Z</dcterms:modified>
</cp:coreProperties>
</file>