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D1C85-00CF-438E-92F8-057E0EB7682B}" type="datetimeFigureOut">
              <a:rPr lang="ru-RU" smtClean="0"/>
              <a:t>19.10.2015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015CA-C16A-4844-9399-90FA56175BA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32409" t="15265" r="29472" b="52434"/>
          <a:stretch>
            <a:fillRect/>
          </a:stretch>
        </p:blipFill>
        <p:spPr bwMode="auto">
          <a:xfrm>
            <a:off x="-465838" y="23648"/>
            <a:ext cx="10075677" cy="6810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627784" y="764704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 h 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f  t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1124744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 e  l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1628800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 a  c k s  p  a  c e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924944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 u  s  e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36096" y="28529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 t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l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48264" y="3356992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b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79712" y="4221088"/>
            <a:ext cx="6048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 c  r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o  c  k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501317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  s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0152" y="5013176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t 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r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4328" y="5877272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 o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07904" y="119675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11960" y="2924944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2160" y="2060848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12160" y="2420888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0152" y="3284984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784" y="1988840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55776" y="2420888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27784" y="335699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55776" y="371703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55776" y="4653136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83968" y="3356992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11960" y="3789040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11960" y="4581128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11960" y="5445224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68144" y="3789040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0152" y="4581128"/>
            <a:ext cx="648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68344" y="5445224"/>
            <a:ext cx="648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  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92280" y="249289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31" grpId="0"/>
      <p:bldP spid="3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70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нет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 Карауловская</dc:creator>
  <cp:lastModifiedBy>Ольга Карауловская</cp:lastModifiedBy>
  <cp:revision>6</cp:revision>
  <dcterms:created xsi:type="dcterms:W3CDTF">2015-10-19T14:05:58Z</dcterms:created>
  <dcterms:modified xsi:type="dcterms:W3CDTF">2015-10-19T14:38:12Z</dcterms:modified>
</cp:coreProperties>
</file>