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1C85-00CF-438E-92F8-057E0EB7682B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015CA-C16A-4844-9399-90FA56175B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32409" t="15265" r="29472" b="52434"/>
          <a:stretch>
            <a:fillRect/>
          </a:stretch>
        </p:blipFill>
        <p:spPr bwMode="auto">
          <a:xfrm>
            <a:off x="-465838" y="23648"/>
            <a:ext cx="10075677" cy="681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627784" y="764704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 h 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f  t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0152" y="1124744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  e  l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162880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  a  c k s  p  a  c e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924944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a  u  s  e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852936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t 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l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264" y="3356992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a b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4221088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 c  r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o  c  k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5013176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  s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2" y="501317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t 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r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24328" y="587727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 o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wn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7904" y="119675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1960" y="2924944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12160" y="2060848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12160" y="2420888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0152" y="3284984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1988840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55776" y="2420888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27784" y="335699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55776" y="371703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55776" y="4653136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3968" y="335699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11960" y="3789040"/>
            <a:ext cx="64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11960" y="4581128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11960" y="5445224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68144" y="3789040"/>
            <a:ext cx="64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40152" y="4581128"/>
            <a:ext cx="64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68344" y="5445224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 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92280" y="2492896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70</Words>
  <Application>Microsoft Office PowerPoint</Application>
  <PresentationFormat>Экран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нет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Карауловская</dc:creator>
  <cp:lastModifiedBy>Ольга Карауловская</cp:lastModifiedBy>
  <cp:revision>6</cp:revision>
  <dcterms:created xsi:type="dcterms:W3CDTF">2015-10-19T14:05:58Z</dcterms:created>
  <dcterms:modified xsi:type="dcterms:W3CDTF">2015-10-19T14:38:12Z</dcterms:modified>
</cp:coreProperties>
</file>