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6"/>
  </p:notesMasterIdLst>
  <p:sldIdLst>
    <p:sldId id="350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CCFF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4D7670D-7C79-4B49-9AA1-601EB3E36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5435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9C979-23C9-4121-8E6F-4CA05BC795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34F8C-5FBE-4BF2-B5BF-406265E1E5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992B1-1E83-4294-843E-854B0332F1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49A3C-D887-46D9-A52C-7371C64962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49CAD-7F2B-4BBF-8729-E0118DBD3C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DD8C3-2D5C-4D67-A3FF-C3FF9CCAE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C7A49-4D7D-4F2E-9C6B-A2BC7D4DFB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62C6E-86C3-4C16-9B57-CC73C4547C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E739-44BA-4C0D-91C3-556EE6538B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A5E96-1B63-45EA-AAE7-ECA42F7CBC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D7560-8F5A-4E61-807B-5DB087807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212B32B-1BA6-4370-9CC2-514EA27A05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1" y="1124745"/>
            <a:ext cx="526827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Великая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Отечественная </a:t>
            </a:r>
          </a:p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ойна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1941-1945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Седьмой удар: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Ясско-Кишинёвская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операция,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Румынская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операция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август - сентябрь 1944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г.)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512" y="1844824"/>
            <a:ext cx="5040188" cy="482426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разгром крупной группировки немецко-румынских войск,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освобождена Молдавская ССР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выведены из строя союзницы Германии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Румыния, а затем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Болгария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открыт путь для советских войск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в Венгрию и на Балканы.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148263" y="5949950"/>
            <a:ext cx="33852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Памятник в честь освобождения</a:t>
            </a:r>
          </a:p>
          <a:p>
            <a:r>
              <a:rPr lang="ru-RU">
                <a:cs typeface="Times New Roman" pitchFamily="18" charset="0"/>
              </a:rPr>
              <a:t> Молдавии в центре Кишинёва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59" t="-473" r="20343" b="4564"/>
          <a:stretch>
            <a:fillRect/>
          </a:stretch>
        </p:blipFill>
        <p:spPr bwMode="auto">
          <a:xfrm>
            <a:off x="5292080" y="1628799"/>
            <a:ext cx="2736304" cy="43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01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640960" cy="1143000"/>
          </a:xfrm>
        </p:spPr>
        <p:txBody>
          <a:bodyPr rtlCol="0">
            <a:normAutofit fontScale="90000"/>
          </a:bodyPr>
          <a:lstStyle/>
          <a:p>
            <a:pPr marL="0" indent="0" algn="l">
              <a:buNone/>
              <a:defRPr/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Восьмой 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удар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Прибалтийская 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операция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(сентябрь - октябрь 1944 г)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2205038"/>
            <a:ext cx="4716463" cy="44640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советские войска отрезали от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Восточной Пруссии, разгромили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30 немецких дивизий.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Освободили Эстонскую ССР,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Литовскую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ССР,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бо́льшую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Латвийской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ССР.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Финляндия была вынуждена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выйти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войны.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457200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51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2"/>
            <a:ext cx="8820150" cy="1567011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Девятый удар: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Восточно-Карпатская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операция,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Белградская операция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октябрь - декабрь 1944 г)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1520" y="1916832"/>
            <a:ext cx="8435280" cy="460779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аступательные операции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Карпатах и 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восточной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Югославии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очищена большая часть территории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Венгрии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освобождена Закарпатская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Украина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оказана помощь в освобождении Чехословакии и 	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Югославии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созданы условия для последующего удара по Австрии и 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Южной Германии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Венгрия объявила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войну Германии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129878"/>
            <a:ext cx="8229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Десятый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удар: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Петсамо-Киркенесская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операция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октябрь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1944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3201" y="1556792"/>
            <a:ext cx="5016872" cy="442937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операция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войск Карельского фронта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Северного флота по разгрому 20-й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немецкой армии в Северной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Финляндии.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Результат: 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освобождён район Печенги и ликвидирована угроза северным морским путям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СССР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октября вступили в пределы союзной Норвегии.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33607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02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10 сталинских ударов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" y="1412875"/>
            <a:ext cx="5292080" cy="52562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 разбиты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выведены из строя 136 дивизий противника, из них около 70 дивизий были окружены и уничтожены.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 выведены из строя союзницы Германии — Румыния, Болгария, Финляндия, Венгрия.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1944 году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вся территория СССР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была очищена от немецко-фашистских захватчиков, и военные действия были перенесены на территорию Германии и её союзников.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Успехи Советской Армии в 1944 году предрешили окончательный разгром нацистской Германии в 1945 году.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7199" y="1545656"/>
            <a:ext cx="340283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01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8569325" cy="134143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3800" b="1" smtClean="0">
                <a:solidFill>
                  <a:srgbClr val="C00000"/>
                </a:solidFill>
              </a:rPr>
              <a:t>1944 </a:t>
            </a:r>
            <a:r>
              <a:rPr lang="ru-RU" sz="3800" b="1" smtClean="0">
                <a:solidFill>
                  <a:srgbClr val="C00000"/>
                </a:solidFill>
              </a:rPr>
              <a:t>год</a:t>
            </a:r>
            <a:r>
              <a:rPr lang="ru-RU" sz="3800" b="1" dirty="0" smtClean="0">
                <a:solidFill>
                  <a:schemeClr val="hlink"/>
                </a:solidFill>
              </a:rPr>
              <a:t/>
            </a:r>
            <a:br>
              <a:rPr lang="ru-RU" sz="3800" b="1" dirty="0" smtClean="0">
                <a:solidFill>
                  <a:schemeClr val="hlink"/>
                </a:solidFill>
              </a:rPr>
            </a:br>
            <a:r>
              <a:rPr lang="ru-RU" sz="3800" b="1" dirty="0" smtClean="0">
                <a:solidFill>
                  <a:schemeClr val="tx2">
                    <a:lumMod val="50000"/>
                  </a:schemeClr>
                </a:solidFill>
              </a:rPr>
              <a:t>Десять сталинских ударов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8600"/>
            <a:ext cx="69850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78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9552" y="620688"/>
            <a:ext cx="8208963" cy="44640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Впервые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«десять ударов»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 перечислены лично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 В. Сталиным в докладе «27-я годовщина Великой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Октябрьской социалистической революции» от 6 ноября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1944 года.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Выражение «Десять сталинских ударов» было вызвано к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 не столько культом личности И.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В.Сталина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сколько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констатацией факта, что эти десять ударов были нанесены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армией под руководством Верховного Главнокомандующего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тогда ещё Маршала Советского Союза) И. В. Сталина.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(аналогично «Суворовскому переходу через Альпы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4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16831"/>
          </a:xfrm>
          <a:effectLst/>
        </p:spPr>
        <p:txBody>
          <a:bodyPr rtlCol="0" anchor="ctr">
            <a:normAutofit fontScale="90000"/>
          </a:bodyPr>
          <a:lstStyle/>
          <a:p>
            <a:pPr algn="l" fontAlgn="auto">
              <a:spcAft>
                <a:spcPts val="0"/>
              </a:spcAft>
              <a:buNone/>
              <a:defRPr/>
            </a:pPr>
            <a:r>
              <a:rPr lang="ru-RU" sz="3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удар: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январь 1944 г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стратегическая наступательная операция с целью разгрома группировки немцев под Ленинградом и Новгородом.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0825" y="2565400"/>
            <a:ext cx="4105275" cy="34940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января  1944 г – снятие блокады Ленинграда.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созданы благоприятные условия для освобождения Прибалтики и разгрома противника в Карелии.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852738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42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20813"/>
          </a:xfrm>
        </p:spPr>
        <p:txBody>
          <a:bodyPr rtlCol="0" anchor="ctr">
            <a:normAutofit fontScale="90000"/>
          </a:bodyPr>
          <a:lstStyle/>
          <a:p>
            <a:pPr marL="0" indent="0" algn="l" fontAlgn="auto">
              <a:spcAft>
                <a:spcPts val="0"/>
              </a:spcAft>
              <a:buNone/>
              <a:defRPr/>
            </a:pPr>
            <a:r>
              <a:rPr lang="ru-RU" sz="3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удар: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Корсунь-Шевченковская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операция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(24 января — 17 февраля 1944)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844675"/>
            <a:ext cx="4751388" cy="50133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Разгромив немецкие группы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армий «Юг» и «А» на реке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Южный Буг, советские войска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освободили всю  Правобережную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Украину.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созданы условия для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последующего удара в Белоруссии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разгрома немецко-румынских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войск в Крыму и под Одессой в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апреле—мае 1944 года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6" t="12473" r="4767" b="25955"/>
          <a:stretch>
            <a:fillRect/>
          </a:stretch>
        </p:blipFill>
        <p:spPr bwMode="auto">
          <a:xfrm>
            <a:off x="4805714" y="2060848"/>
            <a:ext cx="4144611" cy="367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11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Третий удар: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Одесская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операция (1944), Крымская операция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062537" y="5687660"/>
            <a:ext cx="3348038" cy="863600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Освобождены  Николаев и Одесса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424" y="2203450"/>
            <a:ext cx="4132263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3" t="5681" r="4750" b="10564"/>
          <a:stretch>
            <a:fillRect/>
          </a:stretch>
        </p:blipFill>
        <p:spPr bwMode="auto">
          <a:xfrm>
            <a:off x="323850" y="1917700"/>
            <a:ext cx="3840162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323850" y="5661025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dirty="0">
                <a:cs typeface="Times New Roman" pitchFamily="18" charset="0"/>
              </a:rPr>
              <a:t>Освобождены Симферополь</a:t>
            </a:r>
          </a:p>
          <a:p>
            <a:pPr algn="ctr"/>
            <a:r>
              <a:rPr lang="ru-RU" sz="2400" dirty="0">
                <a:cs typeface="Times New Roman" pitchFamily="18" charset="0"/>
              </a:rPr>
              <a:t> и Севастополь.</a:t>
            </a:r>
          </a:p>
        </p:txBody>
      </p:sp>
    </p:spTree>
    <p:extLst>
      <p:ext uri="{BB962C8B-B14F-4D97-AF65-F5344CB8AC3E}">
        <p14:creationId xmlns:p14="http://schemas.microsoft.com/office/powerpoint/2010/main" xmlns="" val="760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893175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Четвёртый удар: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Выборгско-Петрозаводская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операция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(10 июня — 9 августа 1944 года)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2997200"/>
            <a:ext cx="3708400" cy="30972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результате советские войска разгромили финскую армию освободили города Выборг, Петрозаводск и большую часть Карело-Финской ССР.</a:t>
            </a:r>
          </a:p>
          <a:p>
            <a:pPr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1" t="5785" r="4779" b="9114"/>
          <a:stretch>
            <a:fillRect/>
          </a:stretch>
        </p:blipFill>
        <p:spPr bwMode="auto">
          <a:xfrm>
            <a:off x="3635375" y="2752725"/>
            <a:ext cx="55086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79388" y="1700213"/>
            <a:ext cx="878522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наступление советских войск в Карелии, с целью ликвидации угрозы Ленинграду, а также выведение Финляндии из войны.</a:t>
            </a:r>
          </a:p>
        </p:txBody>
      </p:sp>
    </p:spTree>
    <p:extLst>
      <p:ext uri="{BB962C8B-B14F-4D97-AF65-F5344CB8AC3E}">
        <p14:creationId xmlns:p14="http://schemas.microsoft.com/office/powerpoint/2010/main" xmlns="" val="121534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Пятый удар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Белорусская операция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БАГРАТИОН»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июня—29 августа 1944г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0825" y="1600200"/>
            <a:ext cx="4465638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Крупномасштабное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наступление 1-го,2-го,3-го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Белорусского и 1-го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Прибалтийского фронтов  с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освобождения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Белоруссии, части Латвии и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Литвы.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освобождена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Белоруссия,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почти полностью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азгромлена группа армий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выход на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границу с Германией.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140200" y="6165850"/>
            <a:ext cx="4456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Медаль " Участнику операции "Багратион»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6188" y="1557338"/>
            <a:ext cx="363696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894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59437"/>
            <a:ext cx="8568630" cy="1061376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Шестой удар: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Львовско-Сандомирская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операция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(июль - август 1944 г)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75374" y="1772816"/>
            <a:ext cx="4656989" cy="492212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Советские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войска разгромили 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немецкую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группировку под 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Львовом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освобождена Западная Украина;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советские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войска форсировали Вислу и образовали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мощный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плацдарм западнее г.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Сандомир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652121" y="6093296"/>
            <a:ext cx="3168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Плакат «Украина свободна!», 1944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3"/>
            <a:ext cx="3130060" cy="448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28770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732</TotalTime>
  <Words>588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Слайд 1</vt:lpstr>
      <vt:lpstr>1944 год Десять сталинских ударов</vt:lpstr>
      <vt:lpstr>Слайд 3</vt:lpstr>
      <vt:lpstr> Первый удар: январь 1944 г  - стратегическая наступательная операция с целью разгрома группировки немцев под Ленинградом и Новгородом. </vt:lpstr>
      <vt:lpstr> Второй удар: Корсунь-Шевченковская операция (24 января — 17 февраля 1944) . </vt:lpstr>
      <vt:lpstr>Третий удар: Одесская операция (1944), Крымская операция</vt:lpstr>
      <vt:lpstr>Четвёртый удар: Выборгско-Петрозаводская операция (10 июня — 9 августа 1944 года)</vt:lpstr>
      <vt:lpstr>Пятый удар: Белорусская операция «БАГРАТИОН» (23 июня—29 августа 1944г.) </vt:lpstr>
      <vt:lpstr>Шестой удар: Львовско-Сандомирская операция (июль - август 1944 г) </vt:lpstr>
      <vt:lpstr>Седьмой удар: Ясско-Кишинёвская операция,  Румынская операция (август - сентябрь 1944 г.) </vt:lpstr>
      <vt:lpstr>Восьмой удар: Прибалтийская операция (сентябрь - октябрь 1944 г) </vt:lpstr>
      <vt:lpstr>Девятый удар: Восточно-Карпатская операция, Белградская операция   (октябрь - декабрь 1944 г) </vt:lpstr>
      <vt:lpstr>Десятый удар: Петсамо-Киркенесская операция (октябрь 1944 г) </vt:lpstr>
      <vt:lpstr>Результаты 10 сталинских ударов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 22 июня 1945 г – 9 мая 1945 г.</dc:title>
  <dc:creator>Леонид</dc:creator>
  <cp:lastModifiedBy>Пользователь</cp:lastModifiedBy>
  <cp:revision>73</cp:revision>
  <dcterms:created xsi:type="dcterms:W3CDTF">2009-02-17T10:08:54Z</dcterms:created>
  <dcterms:modified xsi:type="dcterms:W3CDTF">2014-06-10T12:42:45Z</dcterms:modified>
</cp:coreProperties>
</file>