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5AB5F-745D-4DC3-B0C9-85E338623110}" type="datetimeFigureOut">
              <a:rPr lang="ru-RU" smtClean="0"/>
              <a:pPr/>
              <a:t>13.03.2014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DCF4-100B-43D4-959C-2772557CA6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02313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5AB5F-745D-4DC3-B0C9-85E338623110}" type="datetimeFigureOut">
              <a:rPr lang="ru-RU" smtClean="0"/>
              <a:pPr/>
              <a:t>13.03.2014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DCF4-100B-43D4-959C-2772557CA6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48371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5AB5F-745D-4DC3-B0C9-85E338623110}" type="datetimeFigureOut">
              <a:rPr lang="ru-RU" smtClean="0"/>
              <a:pPr/>
              <a:t>13.03.2014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DCF4-100B-43D4-959C-2772557CA6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10397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5AB5F-745D-4DC3-B0C9-85E338623110}" type="datetimeFigureOut">
              <a:rPr lang="ru-RU" smtClean="0"/>
              <a:pPr/>
              <a:t>13.03.2014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DCF4-100B-43D4-959C-2772557CA6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80890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5AB5F-745D-4DC3-B0C9-85E338623110}" type="datetimeFigureOut">
              <a:rPr lang="ru-RU" smtClean="0"/>
              <a:pPr/>
              <a:t>13.03.2014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DCF4-100B-43D4-959C-2772557CA6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26276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5AB5F-745D-4DC3-B0C9-85E338623110}" type="datetimeFigureOut">
              <a:rPr lang="ru-RU" smtClean="0"/>
              <a:pPr/>
              <a:t>13.03.2014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DCF4-100B-43D4-959C-2772557CA6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42378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5AB5F-745D-4DC3-B0C9-85E338623110}" type="datetimeFigureOut">
              <a:rPr lang="ru-RU" smtClean="0"/>
              <a:pPr/>
              <a:t>13.03.2014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DCF4-100B-43D4-959C-2772557CA6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09770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5AB5F-745D-4DC3-B0C9-85E338623110}" type="datetimeFigureOut">
              <a:rPr lang="ru-RU" smtClean="0"/>
              <a:pPr/>
              <a:t>13.03.2014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DCF4-100B-43D4-959C-2772557CA6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79917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5AB5F-745D-4DC3-B0C9-85E338623110}" type="datetimeFigureOut">
              <a:rPr lang="ru-RU" smtClean="0"/>
              <a:pPr/>
              <a:t>13.03.2014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DCF4-100B-43D4-959C-2772557CA6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77682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5AB5F-745D-4DC3-B0C9-85E338623110}" type="datetimeFigureOut">
              <a:rPr lang="ru-RU" smtClean="0"/>
              <a:pPr/>
              <a:t>13.03.2014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DCF4-100B-43D4-959C-2772557CA6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80118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5AB5F-745D-4DC3-B0C9-85E338623110}" type="datetimeFigureOut">
              <a:rPr lang="ru-RU" smtClean="0"/>
              <a:pPr/>
              <a:t>13.03.2014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DCF4-100B-43D4-959C-2772557CA6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39648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5AB5F-745D-4DC3-B0C9-85E338623110}" type="datetimeFigureOut">
              <a:rPr lang="ru-RU" smtClean="0"/>
              <a:pPr/>
              <a:t>13.03.2014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FDCF4-100B-43D4-959C-2772557CA6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66699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20605"/>
            <a:ext cx="9324528" cy="6995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8619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30364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27" y="26609"/>
            <a:ext cx="9138173" cy="6855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26563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09805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6946" y="-1"/>
            <a:ext cx="9053442" cy="6791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70910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1"/>
            <a:ext cx="8784976" cy="6590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077662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396536" cy="704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07550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15932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456"/>
            <a:ext cx="9144000" cy="685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682713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64488" cy="6724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819783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0</Words>
  <Application>Microsoft Office PowerPoint</Application>
  <PresentationFormat>Экран (4:3)</PresentationFormat>
  <Paragraphs>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Алёна</cp:lastModifiedBy>
  <cp:revision>3</cp:revision>
  <dcterms:created xsi:type="dcterms:W3CDTF">2014-03-07T13:53:42Z</dcterms:created>
  <dcterms:modified xsi:type="dcterms:W3CDTF">2014-03-12T20:15:57Z</dcterms:modified>
</cp:coreProperties>
</file>