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4" r:id="rId6"/>
    <p:sldId id="267" r:id="rId7"/>
    <p:sldId id="268" r:id="rId8"/>
    <p:sldId id="265" r:id="rId9"/>
    <p:sldId id="269" r:id="rId10"/>
    <p:sldId id="259" r:id="rId11"/>
    <p:sldId id="260" r:id="rId12"/>
    <p:sldId id="262" r:id="rId13"/>
    <p:sldId id="270" r:id="rId14"/>
    <p:sldId id="276" r:id="rId15"/>
    <p:sldId id="266" r:id="rId16"/>
    <p:sldId id="277" r:id="rId17"/>
    <p:sldId id="27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70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1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77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75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44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0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41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4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5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3691-3C29-429B-BEEE-360790B0535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3FFF6-E52E-45E7-A883-10DB0FA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5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2725443"/>
            <a:ext cx="6858000" cy="1085961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начать обучение в системе дистанционного обучения?</a:t>
            </a:r>
            <a:endParaRPr lang="ru-RU" sz="3300" dirty="0"/>
          </a:p>
        </p:txBody>
      </p:sp>
    </p:spTree>
    <p:extLst>
      <p:ext uri="{BB962C8B-B14F-4D97-AF65-F5344CB8AC3E}">
        <p14:creationId xmlns="" xmlns:p14="http://schemas.microsoft.com/office/powerpoint/2010/main" val="31305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025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92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88" y="0"/>
            <a:ext cx="85741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16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041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3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89" y="0"/>
            <a:ext cx="779124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96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37" y="0"/>
            <a:ext cx="85741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3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940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8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46" y="0"/>
            <a:ext cx="85741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2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66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Желаем успехов в обучении!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Все возникшие вопросы по регистрации, обучению, итоговой оценке Вы можете задать руководителю курсового мероприятия, контакты которого указаны в полученном Вами информационном письме АУ «Институт развития образования» «О проведении курсов повышения квалификации».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2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131094"/>
            <a:ext cx="7886700" cy="431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2777" cy="5643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8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400"/>
            <a:ext cx="9155314" cy="5726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33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97" y="1"/>
            <a:ext cx="85741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4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28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5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88" y="772064"/>
            <a:ext cx="8108506" cy="4696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904" y="0"/>
            <a:ext cx="85741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40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036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4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51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Как начать обучение в системе дистанционного обучения?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Желаем успехов в обучении!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ADD</cp:lastModifiedBy>
  <cp:revision>29</cp:revision>
  <dcterms:created xsi:type="dcterms:W3CDTF">2014-09-09T02:04:40Z</dcterms:created>
  <dcterms:modified xsi:type="dcterms:W3CDTF">2016-11-25T06:53:20Z</dcterms:modified>
</cp:coreProperties>
</file>