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5AB5F-745D-4DC3-B0C9-85E33862311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DCF4-100B-43D4-959C-2772557CA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2313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5AB5F-745D-4DC3-B0C9-85E33862311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DCF4-100B-43D4-959C-2772557CA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0118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5AB5F-745D-4DC3-B0C9-85E33862311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DCF4-100B-43D4-959C-2772557CA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9648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5AB5F-745D-4DC3-B0C9-85E33862311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DCF4-100B-43D4-959C-2772557CA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8371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5AB5F-745D-4DC3-B0C9-85E33862311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DCF4-100B-43D4-959C-2772557CA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0397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5AB5F-745D-4DC3-B0C9-85E33862311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DCF4-100B-43D4-959C-2772557CA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0890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5AB5F-745D-4DC3-B0C9-85E33862311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DCF4-100B-43D4-959C-2772557CA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6276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5AB5F-745D-4DC3-B0C9-85E33862311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DCF4-100B-43D4-959C-2772557CA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2378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5AB5F-745D-4DC3-B0C9-85E33862311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DCF4-100B-43D4-959C-2772557CA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9770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5AB5F-745D-4DC3-B0C9-85E33862311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DCF4-100B-43D4-959C-2772557CA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9917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5AB5F-745D-4DC3-B0C9-85E33862311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DCF4-100B-43D4-959C-2772557CA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7682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5AB5F-745D-4DC3-B0C9-85E33862311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FDCF4-100B-43D4-959C-2772557CA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6699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20605"/>
            <a:ext cx="9324528" cy="6995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8619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4488" cy="6724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81978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30364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7" y="26609"/>
            <a:ext cx="9138173" cy="6855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26563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09805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946" y="-1"/>
            <a:ext cx="9053442" cy="679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70910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1"/>
            <a:ext cx="8784976" cy="6590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07766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396536" cy="7049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07550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1593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56"/>
            <a:ext cx="9144000" cy="685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682713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Алёна</cp:lastModifiedBy>
  <cp:revision>3</cp:revision>
  <dcterms:created xsi:type="dcterms:W3CDTF">2014-03-07T13:53:42Z</dcterms:created>
  <dcterms:modified xsi:type="dcterms:W3CDTF">2014-03-12T20:15:57Z</dcterms:modified>
</cp:coreProperties>
</file>